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8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7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7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5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4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1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8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B448-0B69-4FBB-8C28-2F0E38382DDF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0511-52A2-4254-8277-1D08699F4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2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самбль преподавателей г. Балаших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самбль преподавателей г. Химки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53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самбль Шатура-Бэнд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94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ржественное открытие конкурс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3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граждение солистов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61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ганизаторы конкурса, члены жюри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07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2016-03-30T14:04:06Z</dcterms:created>
  <dcterms:modified xsi:type="dcterms:W3CDTF">2016-03-30T14:04:11Z</dcterms:modified>
</cp:coreProperties>
</file>